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7EF6-A3D7-47E2-9194-FA481638F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00E7A-A269-4AAF-BA98-74DA03920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E0307-E972-4EC0-8E0D-9B174630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DBC6B-74AF-418B-8401-D60BE48A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C81CD-7FF9-497E-8743-379FE701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2F4E-2903-426F-A13B-C0CAC571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3FB3B-FF69-4389-85AE-34BF96E67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057E2-53AA-4AC8-9FD4-209ED3EF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EB55-C6C7-4038-9DFC-3DB7B68F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9E33F-110D-47E2-A766-F68F9515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7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53354-EA19-499B-A687-C0733964A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F293A-F743-486B-8BD3-37A32324D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C10E3-CBA4-4ECD-B4A8-36855CDA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9DE19-9ADF-4112-8378-738673CD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B24C2-A0B6-4A56-AED0-945C759D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9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3909-CD7B-4FC1-A209-7FB38B4E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6AE0-7A2C-4FFC-83F6-E4CCFF0D1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D3E8-9FCD-465A-96AD-E47CE989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9F307-B055-4566-ACF1-CB6A4626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5DEE0-517A-4789-A4D2-DB256483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D7DE-B56D-46FF-BFE7-DB927251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1899E-5C7D-420E-BB7D-650262F1E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0BC12-4358-4D13-AAA5-45AC3B14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25E80-6B64-4731-8851-7C77E3D7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BAAE-3978-467B-84E7-5E7C2543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4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0782-0C19-4063-A51D-13D9C202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B4009-D013-4F4B-9EDA-7BDFB8C4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16BEF-4489-45CD-AE6C-0048B77C6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557C5-AAF4-4353-AE4E-9C5B54F0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E974A-6185-4F69-B4B5-67767DCA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84B-B0B7-45C7-B61B-12CAC361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0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5053-1C57-4553-BB36-3CC2E786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D36B9-A710-4628-8DC9-E8A16C34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C96A7-CF71-4A47-B90F-1D1AFD395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0F159-B6AF-4B52-98D2-1609EF318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88974-517C-478E-8FFA-AB5764472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B0CB7-5CE7-4303-B966-F16D8E36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B0DD9E-566D-4AF4-9405-2C00D16A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81F41-9E29-4445-8EC1-076610F7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2ADB-4ADF-4CAB-9560-11C3B99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1C898-AC78-4F3D-8232-8DF9687A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577F4-D7D5-43E8-A6DC-8432657F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FB436-DF2D-45CE-928E-50E9DE50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6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0C16B-BAAE-4FFC-8612-0F1F5CDB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FA430-7479-4F46-8A92-473668E5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54D17-D55F-4852-AF37-E2BAD1E5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4E8A-8C6F-4573-8407-B338E8C8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9B25-7B6F-46D2-B3C7-55E7E0686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5D60B-5E4F-4BB1-9DF7-6E791E2F8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40714-0F51-4676-B008-62094390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E6B80-3F46-424E-8E04-15C036B3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8D28D-2E10-416A-90D8-4FACD18C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8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849A-F0AD-4463-A1E9-655FB497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C50CB-4F72-4EEE-B6D5-81CC0774A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74B11-130E-463F-83B4-79ECE55BB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3CC21-553F-4CA6-AC63-B97B1D944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38AAB-45AD-4715-BCFE-288C7724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AB926-D024-446F-9630-BDB41289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1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26928-06E4-47C7-9F23-A2C910EE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8BAC-8E61-44B4-88FC-E80E7B012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AD2F-F810-4F53-B918-181BBD12D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1B68-CCDA-410E-AACC-3DBA4D8806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430F3-0F21-4154-B8EA-832E50589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8BD24-FC27-4D31-BCF8-7F5680130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FBC5-2BB5-4D15-8074-E620F522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6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C43A-B6CA-4B13-847D-38BD7CD7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6767"/>
          </a:xfrm>
        </p:spPr>
        <p:txBody>
          <a:bodyPr/>
          <a:lstStyle/>
          <a:p>
            <a:r>
              <a:rPr lang="en-US" dirty="0"/>
              <a:t>SEK ALLIANCE 2022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78DF4-2B08-4F6A-9E9D-7CCA9EC8B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0200"/>
            <a:ext cx="9144000" cy="146326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4300" dirty="0">
                <a:solidFill>
                  <a:srgbClr val="0070C0"/>
                </a:solidFill>
              </a:rPr>
              <a:t>DAY TRIPPIN’ DRIVING TOURS </a:t>
            </a:r>
          </a:p>
          <a:p>
            <a:r>
              <a:rPr lang="en-US" sz="4300" dirty="0">
                <a:solidFill>
                  <a:srgbClr val="0070C0"/>
                </a:solidFill>
              </a:rPr>
              <a:t>SEK MUSEUMS &amp; MORE</a:t>
            </a:r>
          </a:p>
          <a:p>
            <a:endParaRPr lang="en-US" sz="4300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96FB6B-185A-4F53-9B76-30D9AE59C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4784035"/>
            <a:ext cx="11242577" cy="19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9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5FDD-158D-499F-B957-D887EE9C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DEFINE A DRIVING TOUR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3605D-E790-4330-A1B0-23E62A2F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666215"/>
          </a:xfrm>
        </p:spPr>
        <p:txBody>
          <a:bodyPr>
            <a:normAutofit/>
          </a:bodyPr>
          <a:lstStyle/>
          <a:p>
            <a:r>
              <a:rPr lang="en-US" dirty="0"/>
              <a:t>MUSEUM PERSONNEL SERVES AS GUIDES FOR VISITORS TO LOCAL SITES </a:t>
            </a:r>
          </a:p>
          <a:p>
            <a:pPr lvl="1"/>
            <a:r>
              <a:rPr lang="en-US" dirty="0"/>
              <a:t>DESIGNATED DATE</a:t>
            </a:r>
          </a:p>
          <a:p>
            <a:pPr lvl="1"/>
            <a:r>
              <a:rPr lang="en-US" dirty="0"/>
              <a:t>DESIGNATED TIME</a:t>
            </a:r>
          </a:p>
          <a:p>
            <a:pPr lvl="1"/>
            <a:r>
              <a:rPr lang="en-US" dirty="0"/>
              <a:t>RESERVATIONS REQUIRED</a:t>
            </a:r>
          </a:p>
          <a:p>
            <a:pPr lvl="1"/>
            <a:r>
              <a:rPr lang="en-US" dirty="0"/>
              <a:t>FEE CHARGED</a:t>
            </a:r>
          </a:p>
          <a:p>
            <a:pPr lvl="1"/>
            <a:r>
              <a:rPr lang="en-US" dirty="0"/>
              <a:t>PARTICIPANTS FURNISH THEIR OWN TRANSPORTATION TO SITES</a:t>
            </a:r>
          </a:p>
          <a:p>
            <a:pPr lvl="1"/>
            <a:r>
              <a:rPr lang="en-US" dirty="0"/>
              <a:t>ATTENDANCE MAY BE LIMITED BASED ON THE SITES CAPACITY</a:t>
            </a:r>
          </a:p>
          <a:p>
            <a:r>
              <a:rPr lang="en-US" dirty="0"/>
              <a:t>DRIVING TOUR FEATURES THE SPONSORING MUSEUM</a:t>
            </a:r>
          </a:p>
          <a:p>
            <a:r>
              <a:rPr lang="en-US" dirty="0"/>
              <a:t>LOCAL ATTRACTIONS – HOMES/ CHURCHES/BUSINESSES/BUILDINGS</a:t>
            </a:r>
          </a:p>
          <a:p>
            <a:pPr lvl="1"/>
            <a:r>
              <a:rPr lang="en-US" dirty="0"/>
              <a:t>ARE ADDED TO THE TOUR FOR VARIETY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3A89-C314-4008-A2DB-122CAD3B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THE MUSEUM - COMMUNITY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78B0-034B-4DAE-B480-2009A684F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MUSEUM BENEFITS</a:t>
            </a:r>
          </a:p>
          <a:p>
            <a:pPr lvl="1"/>
            <a:r>
              <a:rPr lang="en-US" dirty="0"/>
              <a:t>INCREASES ATTENDANCE AT MUSEUM</a:t>
            </a:r>
          </a:p>
          <a:p>
            <a:pPr lvl="1"/>
            <a:r>
              <a:rPr lang="en-US" dirty="0"/>
              <a:t>RAISES AWARENESS/EXCITEMENT OF MUSEUM’S ACTIVITIES</a:t>
            </a:r>
          </a:p>
          <a:p>
            <a:pPr lvl="1"/>
            <a:r>
              <a:rPr lang="en-US" dirty="0"/>
              <a:t>FUND RAISER – INCOME PRODUCER</a:t>
            </a:r>
          </a:p>
          <a:p>
            <a:pPr lvl="1"/>
            <a:endParaRPr lang="en-US" dirty="0"/>
          </a:p>
          <a:p>
            <a:r>
              <a:rPr lang="en-US" dirty="0"/>
              <a:t>COMMUNITY BENEFITS</a:t>
            </a:r>
          </a:p>
          <a:p>
            <a:pPr lvl="1"/>
            <a:r>
              <a:rPr lang="en-US" dirty="0"/>
              <a:t>TOURISM DOLLARS INTO THE COMMUNITY</a:t>
            </a:r>
          </a:p>
          <a:p>
            <a:pPr lvl="2"/>
            <a:r>
              <a:rPr lang="en-US" dirty="0"/>
              <a:t>GAS PURCHASES</a:t>
            </a:r>
          </a:p>
          <a:p>
            <a:pPr lvl="2"/>
            <a:r>
              <a:rPr lang="en-US" dirty="0"/>
              <a:t>RESTAURANT/FOOD PURCHASES</a:t>
            </a:r>
          </a:p>
          <a:p>
            <a:pPr lvl="2"/>
            <a:r>
              <a:rPr lang="en-US" dirty="0"/>
              <a:t>LOCAL BUSINESS HAS INCREASED TRADE</a:t>
            </a:r>
          </a:p>
          <a:p>
            <a:pPr lvl="2"/>
            <a:r>
              <a:rPr lang="en-US" dirty="0"/>
              <a:t>OVERNIGHT HOTEL STAYS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E76A-893B-49C1-B314-9B318E79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SEK ALLIANCE ROLE IN PROCESS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43A2-DC76-4E68-9E54-79581D65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ONE -  EDUCATIONAL SESSION ON BUILDING A DRIVING TOUR</a:t>
            </a:r>
          </a:p>
          <a:p>
            <a:pPr lvl="1"/>
            <a:r>
              <a:rPr lang="en-US" dirty="0"/>
              <a:t>STANDARDIZED GUIDELINES</a:t>
            </a:r>
          </a:p>
          <a:p>
            <a:pPr lvl="1"/>
            <a:r>
              <a:rPr lang="en-US" dirty="0"/>
              <a:t>SUGGESTED TOURIST ATTRACTIONS  PRO’S &amp; CONS</a:t>
            </a:r>
          </a:p>
          <a:p>
            <a:pPr lvl="1"/>
            <a:r>
              <a:rPr lang="en-US" dirty="0"/>
              <a:t>PUBLICITY ON SEK FACEBOOK SITE AND OTHER ALLIANCE MUSEUM SITES</a:t>
            </a:r>
          </a:p>
          <a:p>
            <a:pPr lvl="1"/>
            <a:endParaRPr lang="en-US" dirty="0"/>
          </a:p>
          <a:p>
            <a:r>
              <a:rPr lang="en-US" dirty="0"/>
              <a:t>PHASE TWO – INDIVIDUAL MUSEUMS DEVELOPS THEIR LOCAL TOUR 			CONTENT</a:t>
            </a:r>
          </a:p>
          <a:p>
            <a:r>
              <a:rPr lang="en-US" dirty="0"/>
              <a:t>PHASE THREE – PARTNER WITH ANOTHER SEK ALLIANCE MUSEUM</a:t>
            </a:r>
          </a:p>
          <a:p>
            <a:r>
              <a:rPr lang="en-US" dirty="0"/>
              <a:t>PHASE FOUR – DEVELOP SEK ALLIANCE MEMBER TOURS </a:t>
            </a:r>
          </a:p>
        </p:txBody>
      </p:sp>
    </p:spTree>
    <p:extLst>
      <p:ext uri="{BB962C8B-B14F-4D97-AF65-F5344CB8AC3E}">
        <p14:creationId xmlns:p14="http://schemas.microsoft.com/office/powerpoint/2010/main" val="146189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F030-7E80-4CFF-B8A4-8A009C8A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PLANNING A DRIVING TOUR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66E0B-8588-4527-8383-4A71EEC79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08DF0-8696-4F55-887F-B7C5E782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5" y="4130920"/>
            <a:ext cx="3301448" cy="2046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FC396-8D5B-476D-B0CC-0E4C41408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01" y="1476996"/>
            <a:ext cx="3852864" cy="1700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48C7D6-2BB1-42A5-BE43-AA6414442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48" y="1542468"/>
            <a:ext cx="3520109" cy="4246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C5ADC7-B455-437B-9043-473F07CEA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23" y="3362454"/>
            <a:ext cx="3036609" cy="34955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73973-13C7-48D6-8599-AB9214F69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6" y="1378225"/>
            <a:ext cx="2108681" cy="25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0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1256-CDC5-48E1-869D-CD783696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ARE YOU INTERESTED?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D37A-96AB-4B16-B62D-19CA10E7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TRAINING SESSIONS TO LEARN HOW TO DEVELOP A DRIVING TOUR</a:t>
            </a:r>
          </a:p>
          <a:p>
            <a:pPr marL="0" indent="0">
              <a:buNone/>
            </a:pPr>
            <a:r>
              <a:rPr lang="en-US" dirty="0"/>
              <a:t>IN BEING A PARTNERNING MUSEUM ON TOURS</a:t>
            </a:r>
          </a:p>
          <a:p>
            <a:pPr marL="0" indent="0">
              <a:buNone/>
            </a:pPr>
            <a:r>
              <a:rPr lang="en-US" dirty="0"/>
              <a:t>IN SEK ALLIANCE MUSEUM MEMBERS DRIVING TOURS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2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228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SEK ALLIANCE 2022 PROJECT</vt:lpstr>
      <vt:lpstr> DEFINE A DRIVING TOUR </vt:lpstr>
      <vt:lpstr>BENEFITS TO THE MUSEUM - COMMUNITY </vt:lpstr>
      <vt:lpstr>  SEK ALLIANCE ROLE IN PROCESS  </vt:lpstr>
      <vt:lpstr>  PLANNING A DRIVING TOUR </vt:lpstr>
      <vt:lpstr>   ARE YOU INTERESTED?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 THE PASSPORT</dc:title>
  <dc:creator>Carol Staton</dc:creator>
  <cp:lastModifiedBy>Carol Staton</cp:lastModifiedBy>
  <cp:revision>16</cp:revision>
  <cp:lastPrinted>2021-09-07T21:01:24Z</cp:lastPrinted>
  <dcterms:created xsi:type="dcterms:W3CDTF">2021-08-11T19:28:04Z</dcterms:created>
  <dcterms:modified xsi:type="dcterms:W3CDTF">2021-09-07T21:01:48Z</dcterms:modified>
</cp:coreProperties>
</file>